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5" r:id="rId9"/>
    <p:sldId id="266" r:id="rId10"/>
  </p:sldIdLst>
  <p:sldSz cx="14630400" cy="8229600"/>
  <p:notesSz cx="8229600" cy="14630400"/>
  <p:embeddedFontLst>
    <p:embeddedFont>
      <p:font typeface="Roboto Slab" panose="020B0604020202020204" charset="0"/>
      <p:regular r:id="rId12"/>
    </p:embeddedFont>
    <p:embeddedFont>
      <p:font typeface="Robot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696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70634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Современное законодательство в IT сфере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Современное законодательство в IT сфере стремительно развивается, отслеживая инновации и регулируя новые технологии. Правовые нормы охватывают широкий спектр вопросов, от защиты персональных данных до интеллектуальной собственности.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6407110"/>
            <a:ext cx="162734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5690572" y="6658192"/>
            <a:ext cx="265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Тулибаев</a:t>
            </a:r>
            <a:r>
              <a:rPr lang="ru-RU" dirty="0" smtClean="0"/>
              <a:t> </a:t>
            </a:r>
            <a:r>
              <a:rPr lang="ru-RU" dirty="0" err="1" smtClean="0"/>
              <a:t>Бахтияр</a:t>
            </a:r>
            <a:r>
              <a:rPr lang="ru-RU" dirty="0" smtClean="0"/>
              <a:t> 21БД-1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Регулирование персональных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3204686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Сбор и хранение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Ограничения на сбор, обработку и хранение персональных данных, включая согласие субъекта данных.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320468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Передача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Правила передачи данных третьим лицам, включая требования к защите информации.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99158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3459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Права субъекта данных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Право доступа, исправления, удаления персональных данных, а также право на ограничение обработки.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Требования по информационной безопасности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Защита от угроз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Меры по предотвращению несанкционированного доступа, модификации, уничтожения или раскрытия информации.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3965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Создание резервных копий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Гарантия сохранности данных в случае возникновения сбоев или катастроф.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Контроль доступа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Разграничение доступа к информации на основе ролей и полномочий пользователей.</a:t>
            </a:r>
            <a:endParaRPr lang="en-US" sz="17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781052" y="7602877"/>
            <a:ext cx="1736332" cy="523982"/>
          </a:xfrm>
          <a:prstGeom prst="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ru-RU" sz="430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</a:t>
            </a:r>
            <a:r>
              <a:rPr lang="en-US" sz="430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обствен</a:t>
            </a:r>
            <a:r>
              <a:rPr lang="ru-RU" sz="430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</a:t>
            </a:r>
            <a:r>
              <a:rPr lang="en-US" sz="430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ость</a:t>
            </a:r>
            <a:r>
              <a:rPr lang="en-US" sz="430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 </a:t>
            </a:r>
            <a:r>
              <a:rPr lang="en-US" sz="430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</a:t>
            </a:r>
            <a:r>
              <a:rPr lang="ru-RU" sz="430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в сфере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1957982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17884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Авторские права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2656402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Защита программного кода, дизайна, литературных произведений.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3725107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94596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Патенты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423528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Защита изобретений, алгоритмов, технических решений.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492233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7130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Товарные знаки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190654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Защита названий, логотипов, брендов, отличающих товары и услуги.</a:t>
            </a:r>
            <a:endParaRPr lang="en-US" sz="17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555020" y="7621310"/>
            <a:ext cx="1993187" cy="526097"/>
          </a:xfrm>
          <a:prstGeom prst="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86404"/>
            <a:ext cx="129342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Правовые аспекты электронной коммерции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84001"/>
            <a:ext cx="13042821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9162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13532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Договор купли-продажи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3135329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Заключение договора в электронном виде, электронная подпись.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00484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1485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Защита прав потребителей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4148551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Отказ от товара, возврат денежных средств, гарантийные обязательства.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01806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16177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Оплата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5161773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Безопасность платежных операций, использование электронных платежных систем.</a:t>
            </a:r>
            <a:endParaRPr lang="en-US" sz="175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2606391" y="6180791"/>
            <a:ext cx="2024009" cy="400692"/>
          </a:xfrm>
          <a:prstGeom prst="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2708324" y="7514363"/>
            <a:ext cx="1787703" cy="626724"/>
          </a:xfrm>
          <a:prstGeom prst="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8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Ответственность за нарушение законодательства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914992"/>
            <a:ext cx="2911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Административная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40541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Штрафы, конфискация оборудования, приостановление деятельности.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5254704" y="5914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Уголовная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40541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Лишение свободы, штрафы, конфискация имущества.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9715738" y="5914992"/>
            <a:ext cx="3190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Гражданско-правовая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0541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Компенсация ущерба, возмещение убытков.</a:t>
            </a:r>
            <a:endParaRPr lang="en-US" sz="17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493375" y="7726166"/>
            <a:ext cx="2044558" cy="400692"/>
          </a:xfrm>
          <a:prstGeom prst="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Введение в нормативно-правовую базу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92862"/>
            <a:ext cx="30836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Федеральные законы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832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Основа правового регулирования, устанавливающая общие принципы и правила.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Подзаконные акты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Постановления Правительства, приказы министерств, конкретизирующие законодательство.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78235"/>
            <a:ext cx="3898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Международные договоры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Соглашения между государствами, устанавливающие стандарты и правила в IT сфере.</a:t>
            </a:r>
            <a:endParaRPr lang="en-US" sz="17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585843" y="7623425"/>
            <a:ext cx="1972638" cy="482885"/>
          </a:xfrm>
          <a:prstGeom prst="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442" y="3186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Перспективы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развития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законодательства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в </a:t>
            </a:r>
            <a:r>
              <a:rPr lang="en-US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 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сфере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3204686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Искусственный интеллект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6442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Регулирование использования ИИ, вопросы этики и ответственности.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320468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Кибербезопасность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Усиление мер по защите от кибератак, развитие законодательства в области киберпреступности.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99158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31292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Цифровая экономика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Развитие правового регулирования для поддержки и развития цифровых технологий.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359811" y="7489861"/>
            <a:ext cx="2178122" cy="667820"/>
          </a:xfrm>
          <a:prstGeom prst="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150706" y="946119"/>
            <a:ext cx="10089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1726" y="43254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109608" y="2914860"/>
            <a:ext cx="1177418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Современное законодательство в сфере информационных технологий играет ключевую роль в обеспечении безопасности, защиты прав и свобод граждан, а также в поддержании справедливой и прозрачной цифровой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экономики, таким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образом, для успешного функционирования IT-сферы необходимо не только соблюдение существующих норм, но и активное участие всех заинтересованных сторон в разработке новых законодательных инициатив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68512" y="2914859"/>
            <a:ext cx="11856379" cy="3323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2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401</Words>
  <Application>Microsoft Office PowerPoint</Application>
  <PresentationFormat>Произвольный</PresentationFormat>
  <Paragraphs>68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Times New Roman</vt:lpstr>
      <vt:lpstr>Arial</vt:lpstr>
      <vt:lpstr>Roboto Slab</vt:lpstr>
      <vt:lpstr>Roboto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777 Tulibaev</cp:lastModifiedBy>
  <cp:revision>6</cp:revision>
  <dcterms:created xsi:type="dcterms:W3CDTF">2024-10-08T08:29:41Z</dcterms:created>
  <dcterms:modified xsi:type="dcterms:W3CDTF">2024-10-08T12:25:25Z</dcterms:modified>
</cp:coreProperties>
</file>